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Pagkaki" charset="1" panose="00000500000000000000"/>
      <p:regular r:id="rId7"/>
    </p:embeddedFont>
    <p:embeddedFont>
      <p:font typeface="Meow Script" charset="1" panose="000000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27432000" cy="36576000"/>
          </a:xfrm>
          <a:custGeom>
            <a:avLst/>
            <a:gdLst/>
            <a:ahLst/>
            <a:cxnLst/>
            <a:rect r="r" b="b" t="t" l="l"/>
            <a:pathLst>
              <a:path h="36576000" w="27432000">
                <a:moveTo>
                  <a:pt x="0" y="0"/>
                </a:moveTo>
                <a:lnTo>
                  <a:pt x="27432000" y="0"/>
                </a:lnTo>
                <a:lnTo>
                  <a:pt x="27432000" y="36576000"/>
                </a:lnTo>
                <a:lnTo>
                  <a:pt x="0" y="36576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4000"/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53025">
            <a:off x="3829908" y="12463937"/>
            <a:ext cx="20732566" cy="21075035"/>
          </a:xfrm>
          <a:custGeom>
            <a:avLst/>
            <a:gdLst/>
            <a:ahLst/>
            <a:cxnLst/>
            <a:rect r="r" b="b" t="t" l="l"/>
            <a:pathLst>
              <a:path h="21075035" w="20732566">
                <a:moveTo>
                  <a:pt x="0" y="0"/>
                </a:moveTo>
                <a:lnTo>
                  <a:pt x="20732566" y="0"/>
                </a:lnTo>
                <a:lnTo>
                  <a:pt x="20732566" y="21075035"/>
                </a:lnTo>
                <a:lnTo>
                  <a:pt x="0" y="2107503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4649498" y="3834821"/>
            <a:ext cx="18133004" cy="74276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501"/>
              </a:lnSpc>
            </a:pPr>
            <a:r>
              <a:rPr lang="en-US" sz="29083">
                <a:solidFill>
                  <a:srgbClr val="E4C4B0"/>
                </a:solidFill>
                <a:latin typeface="Pagkaki"/>
                <a:ea typeface="Pagkaki"/>
                <a:cs typeface="Pagkaki"/>
                <a:sym typeface="Pagkaki"/>
              </a:rPr>
              <a:t>WELCOME</a:t>
            </a:r>
          </a:p>
          <a:p>
            <a:pPr algn="l">
              <a:lnSpc>
                <a:spcPts val="28501"/>
              </a:lnSpc>
            </a:pPr>
            <a:r>
              <a:rPr lang="en-US" sz="29083">
                <a:solidFill>
                  <a:srgbClr val="E4C4B0"/>
                </a:solidFill>
                <a:latin typeface="Pagkaki"/>
                <a:ea typeface="Pagkaki"/>
                <a:cs typeface="Pagkaki"/>
                <a:sym typeface="Pagkaki"/>
              </a:rPr>
              <a:t>BABY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734033" y="6479083"/>
            <a:ext cx="15002992" cy="36147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580"/>
              </a:lnSpc>
            </a:pPr>
            <a:r>
              <a:rPr lang="en-US" sz="21129">
                <a:solidFill>
                  <a:srgbClr val="FFB2CD"/>
                </a:solidFill>
                <a:latin typeface="Meow Script"/>
                <a:ea typeface="Meow Script"/>
                <a:cs typeface="Meow Script"/>
                <a:sym typeface="Meow Script"/>
              </a:rPr>
              <a:t>It's a girl!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DAGy1rMGpKY</dc:identifier>
  <dcterms:modified xsi:type="dcterms:W3CDTF">2011-08-01T06:04:30Z</dcterms:modified>
  <cp:revision>1</cp:revision>
  <dc:title>Watercolor Pastel Pink Welcome Baby It's a Girl Poster (30 x 40 in)</dc:title>
</cp:coreProperties>
</file>